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3716000" cy="24387175"/>
  <p:notesSz cx="6858000" cy="9144000"/>
  <p:defaultTextStyle>
    <a:defPPr>
      <a:defRPr lang="zh-CN"/>
    </a:defPPr>
    <a:lvl1pPr marL="0" algn="l" defTabSz="108712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7120" algn="l" defTabSz="108712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4875" algn="l" defTabSz="108712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1995" algn="l" defTabSz="108712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49750" algn="l" defTabSz="108712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36870" algn="l" defTabSz="108712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23990" algn="l" defTabSz="108712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11745" algn="l" defTabSz="108712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698865" algn="l" defTabSz="108712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682">
          <p15:clr>
            <a:srgbClr val="A4A3A4"/>
          </p15:clr>
        </p15:guide>
        <p15:guide id="2" pos="43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EE100"/>
    <a:srgbClr val="FEFE00"/>
    <a:srgbClr val="FFC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5" d="100"/>
          <a:sy n="25" d="100"/>
        </p:scale>
        <p:origin x="-2898" y="-126"/>
      </p:cViewPr>
      <p:guideLst>
        <p:guide orient="horz" pos="7682"/>
        <p:guide pos="43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28701" y="7575834"/>
            <a:ext cx="11658599" cy="5227437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057402" y="13819402"/>
            <a:ext cx="9601201" cy="623227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4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1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49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3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23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1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9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57F7-EA61-964F-ACCC-6233F2274DEB}" type="datetimeFigureOut">
              <a:rPr kumimoji="1" lang="zh-CN" altLang="en-US" smtClean="0"/>
              <a:t>2018/10/29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C0A-55C4-674C-9107-F276A070BFC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57F7-EA61-964F-ACCC-6233F2274DEB}" type="datetimeFigureOut">
              <a:rPr kumimoji="1" lang="zh-CN" altLang="en-US" smtClean="0"/>
              <a:t>2018/10/29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C0A-55C4-674C-9107-F276A070BFC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267450" y="1462106"/>
            <a:ext cx="1943100" cy="31127520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31007" y="1462106"/>
            <a:ext cx="5607843" cy="31127520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57F7-EA61-964F-ACCC-6233F2274DEB}" type="datetimeFigureOut">
              <a:rPr kumimoji="1" lang="zh-CN" altLang="en-US" smtClean="0"/>
              <a:t>2018/10/29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C0A-55C4-674C-9107-F276A070BFC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57F7-EA61-964F-ACCC-6233F2274DEB}" type="datetimeFigureOut">
              <a:rPr kumimoji="1" lang="zh-CN" altLang="en-US" smtClean="0"/>
              <a:t>2018/10/29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C0A-55C4-674C-9107-F276A070BFC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3469" y="15671021"/>
            <a:ext cx="11658599" cy="4843565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3469" y="10336328"/>
            <a:ext cx="11658599" cy="5334693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712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4875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19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4975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3687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239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174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69886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57F7-EA61-964F-ACCC-6233F2274DEB}" type="datetimeFigureOut">
              <a:rPr kumimoji="1" lang="zh-CN" altLang="en-US" smtClean="0"/>
              <a:t>2018/10/29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C0A-55C4-674C-9107-F276A070BFC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008" y="8512930"/>
            <a:ext cx="3774280" cy="24076693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33889" y="8512930"/>
            <a:ext cx="3776663" cy="24076693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57F7-EA61-964F-ACCC-6233F2274DEB}" type="datetimeFigureOut">
              <a:rPr kumimoji="1" lang="zh-CN" altLang="en-US" smtClean="0"/>
              <a:t>2018/10/29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C0A-55C4-674C-9107-F276A070BFC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976617"/>
            <a:ext cx="12344400" cy="406452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1" y="5458892"/>
            <a:ext cx="6060282" cy="227500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7120" indent="0">
              <a:buNone/>
              <a:defRPr sz="4800" b="1"/>
            </a:lvl2pPr>
            <a:lvl3pPr marL="2174875" indent="0">
              <a:buNone/>
              <a:defRPr sz="4300" b="1"/>
            </a:lvl3pPr>
            <a:lvl4pPr marL="3261995" indent="0">
              <a:buNone/>
              <a:defRPr sz="3800" b="1"/>
            </a:lvl4pPr>
            <a:lvl5pPr marL="4349750" indent="0">
              <a:buNone/>
              <a:defRPr sz="3800" b="1"/>
            </a:lvl5pPr>
            <a:lvl6pPr marL="5436870" indent="0">
              <a:buNone/>
              <a:defRPr sz="3800" b="1"/>
            </a:lvl6pPr>
            <a:lvl7pPr marL="6523990" indent="0">
              <a:buNone/>
              <a:defRPr sz="3800" b="1"/>
            </a:lvl7pPr>
            <a:lvl8pPr marL="7611745" indent="0">
              <a:buNone/>
              <a:defRPr sz="3800" b="1"/>
            </a:lvl8pPr>
            <a:lvl9pPr marL="8698865" indent="0">
              <a:buNone/>
              <a:defRPr sz="38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85801" y="7733897"/>
            <a:ext cx="6060282" cy="14050853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967540" y="5458892"/>
            <a:ext cx="6062663" cy="227500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7120" indent="0">
              <a:buNone/>
              <a:defRPr sz="4800" b="1"/>
            </a:lvl2pPr>
            <a:lvl3pPr marL="2174875" indent="0">
              <a:buNone/>
              <a:defRPr sz="4300" b="1"/>
            </a:lvl3pPr>
            <a:lvl4pPr marL="3261995" indent="0">
              <a:buNone/>
              <a:defRPr sz="3800" b="1"/>
            </a:lvl4pPr>
            <a:lvl5pPr marL="4349750" indent="0">
              <a:buNone/>
              <a:defRPr sz="3800" b="1"/>
            </a:lvl5pPr>
            <a:lvl6pPr marL="5436870" indent="0">
              <a:buNone/>
              <a:defRPr sz="3800" b="1"/>
            </a:lvl6pPr>
            <a:lvl7pPr marL="6523990" indent="0">
              <a:buNone/>
              <a:defRPr sz="3800" b="1"/>
            </a:lvl7pPr>
            <a:lvl8pPr marL="7611745" indent="0">
              <a:buNone/>
              <a:defRPr sz="3800" b="1"/>
            </a:lvl8pPr>
            <a:lvl9pPr marL="8698865" indent="0">
              <a:buNone/>
              <a:defRPr sz="38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967540" y="7733897"/>
            <a:ext cx="6062663" cy="14050853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57F7-EA61-964F-ACCC-6233F2274DEB}" type="datetimeFigureOut">
              <a:rPr kumimoji="1" lang="zh-CN" altLang="en-US" smtClean="0"/>
              <a:t>2018/10/29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C0A-55C4-674C-9107-F276A070BFC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57F7-EA61-964F-ACCC-6233F2274DEB}" type="datetimeFigureOut">
              <a:rPr kumimoji="1" lang="zh-CN" altLang="en-US" smtClean="0"/>
              <a:t>2018/10/29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C0A-55C4-674C-9107-F276A070BFC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57F7-EA61-964F-ACCC-6233F2274DEB}" type="datetimeFigureOut">
              <a:rPr kumimoji="1" lang="zh-CN" altLang="en-US" smtClean="0"/>
              <a:t>2018/10/29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C0A-55C4-674C-9107-F276A070BFC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970972"/>
            <a:ext cx="4512470" cy="4132271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62576" y="970973"/>
            <a:ext cx="7667624" cy="20813779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85800" y="5103244"/>
            <a:ext cx="4512470" cy="16681508"/>
          </a:xfrm>
        </p:spPr>
        <p:txBody>
          <a:bodyPr/>
          <a:lstStyle>
            <a:lvl1pPr marL="0" indent="0">
              <a:buNone/>
              <a:defRPr sz="3300"/>
            </a:lvl1pPr>
            <a:lvl2pPr marL="1087120" indent="0">
              <a:buNone/>
              <a:defRPr sz="2900"/>
            </a:lvl2pPr>
            <a:lvl3pPr marL="2174875" indent="0">
              <a:buNone/>
              <a:defRPr sz="2400"/>
            </a:lvl3pPr>
            <a:lvl4pPr marL="3261995" indent="0">
              <a:buNone/>
              <a:defRPr sz="2100"/>
            </a:lvl4pPr>
            <a:lvl5pPr marL="4349750" indent="0">
              <a:buNone/>
              <a:defRPr sz="2100"/>
            </a:lvl5pPr>
            <a:lvl6pPr marL="5436870" indent="0">
              <a:buNone/>
              <a:defRPr sz="2100"/>
            </a:lvl6pPr>
            <a:lvl7pPr marL="6523990" indent="0">
              <a:buNone/>
              <a:defRPr sz="2100"/>
            </a:lvl7pPr>
            <a:lvl8pPr marL="7611745" indent="0">
              <a:buNone/>
              <a:defRPr sz="2100"/>
            </a:lvl8pPr>
            <a:lvl9pPr marL="8698865" indent="0">
              <a:buNone/>
              <a:defRPr sz="21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57F7-EA61-964F-ACCC-6233F2274DEB}" type="datetimeFigureOut">
              <a:rPr kumimoji="1" lang="zh-CN" altLang="en-US" smtClean="0"/>
              <a:t>2018/10/29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C0A-55C4-674C-9107-F276A070BFC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88434" y="17071024"/>
            <a:ext cx="8229600" cy="2015331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688434" y="2179039"/>
            <a:ext cx="8229600" cy="14632305"/>
          </a:xfrm>
        </p:spPr>
        <p:txBody>
          <a:bodyPr/>
          <a:lstStyle>
            <a:lvl1pPr marL="0" indent="0">
              <a:buNone/>
              <a:defRPr sz="7600"/>
            </a:lvl1pPr>
            <a:lvl2pPr marL="1087120" indent="0">
              <a:buNone/>
              <a:defRPr sz="6700"/>
            </a:lvl2pPr>
            <a:lvl3pPr marL="2174875" indent="0">
              <a:buNone/>
              <a:defRPr sz="5700"/>
            </a:lvl3pPr>
            <a:lvl4pPr marL="3261995" indent="0">
              <a:buNone/>
              <a:defRPr sz="4800"/>
            </a:lvl4pPr>
            <a:lvl5pPr marL="4349750" indent="0">
              <a:buNone/>
              <a:defRPr sz="4800"/>
            </a:lvl5pPr>
            <a:lvl6pPr marL="5436870" indent="0">
              <a:buNone/>
              <a:defRPr sz="4800"/>
            </a:lvl6pPr>
            <a:lvl7pPr marL="6523990" indent="0">
              <a:buNone/>
              <a:defRPr sz="4800"/>
            </a:lvl7pPr>
            <a:lvl8pPr marL="7611745" indent="0">
              <a:buNone/>
              <a:defRPr sz="4800"/>
            </a:lvl8pPr>
            <a:lvl9pPr marL="8698865" indent="0">
              <a:buNone/>
              <a:defRPr sz="48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688434" y="19086353"/>
            <a:ext cx="8229600" cy="2862105"/>
          </a:xfrm>
        </p:spPr>
        <p:txBody>
          <a:bodyPr/>
          <a:lstStyle>
            <a:lvl1pPr marL="0" indent="0">
              <a:buNone/>
              <a:defRPr sz="3300"/>
            </a:lvl1pPr>
            <a:lvl2pPr marL="1087120" indent="0">
              <a:buNone/>
              <a:defRPr sz="2900"/>
            </a:lvl2pPr>
            <a:lvl3pPr marL="2174875" indent="0">
              <a:buNone/>
              <a:defRPr sz="2400"/>
            </a:lvl3pPr>
            <a:lvl4pPr marL="3261995" indent="0">
              <a:buNone/>
              <a:defRPr sz="2100"/>
            </a:lvl4pPr>
            <a:lvl5pPr marL="4349750" indent="0">
              <a:buNone/>
              <a:defRPr sz="2100"/>
            </a:lvl5pPr>
            <a:lvl6pPr marL="5436870" indent="0">
              <a:buNone/>
              <a:defRPr sz="2100"/>
            </a:lvl6pPr>
            <a:lvl7pPr marL="6523990" indent="0">
              <a:buNone/>
              <a:defRPr sz="2100"/>
            </a:lvl7pPr>
            <a:lvl8pPr marL="7611745" indent="0">
              <a:buNone/>
              <a:defRPr sz="2100"/>
            </a:lvl8pPr>
            <a:lvl9pPr marL="8698865" indent="0">
              <a:buNone/>
              <a:defRPr sz="21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57F7-EA61-964F-ACCC-6233F2274DEB}" type="datetimeFigureOut">
              <a:rPr kumimoji="1" lang="zh-CN" altLang="en-US" smtClean="0"/>
              <a:t>2018/10/29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C0A-55C4-674C-9107-F276A070BFC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85800" y="976617"/>
            <a:ext cx="12344400" cy="4064529"/>
          </a:xfrm>
          <a:prstGeom prst="rect">
            <a:avLst/>
          </a:prstGeom>
        </p:spPr>
        <p:txBody>
          <a:bodyPr vert="horz" lIns="217472" tIns="108736" rIns="217472" bIns="108736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5690343"/>
            <a:ext cx="12344400" cy="16094407"/>
          </a:xfrm>
          <a:prstGeom prst="rect">
            <a:avLst/>
          </a:prstGeom>
        </p:spPr>
        <p:txBody>
          <a:bodyPr vert="horz" lIns="217472" tIns="108736" rIns="217472" bIns="108736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85800" y="22603302"/>
            <a:ext cx="3200400" cy="1298392"/>
          </a:xfrm>
          <a:prstGeom prst="rect">
            <a:avLst/>
          </a:prstGeom>
        </p:spPr>
        <p:txBody>
          <a:bodyPr vert="horz" lIns="217472" tIns="108736" rIns="217472" bIns="108736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157F7-EA61-964F-ACCC-6233F2274DEB}" type="datetimeFigureOut">
              <a:rPr kumimoji="1" lang="zh-CN" altLang="en-US" smtClean="0"/>
              <a:t>2018/10/29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6302" y="22603302"/>
            <a:ext cx="4343401" cy="1298392"/>
          </a:xfrm>
          <a:prstGeom prst="rect">
            <a:avLst/>
          </a:prstGeom>
        </p:spPr>
        <p:txBody>
          <a:bodyPr vert="horz" lIns="217472" tIns="108736" rIns="217472" bIns="108736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829800" y="22603302"/>
            <a:ext cx="3200400" cy="1298392"/>
          </a:xfrm>
          <a:prstGeom prst="rect">
            <a:avLst/>
          </a:prstGeom>
        </p:spPr>
        <p:txBody>
          <a:bodyPr vert="horz" lIns="217472" tIns="108736" rIns="217472" bIns="108736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AFC0A-55C4-674C-9107-F276A070BFC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7120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5340" indent="-815340" algn="l" defTabSz="1087120" rtl="0" eaLnBrk="1" latinLnBrk="0" hangingPunct="1">
        <a:spcBef>
          <a:spcPct val="20000"/>
        </a:spcBef>
        <a:buFont typeface="Arial" panose="020B0604020202020204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7205" indent="-679450" algn="l" defTabSz="1087120" rtl="0" eaLnBrk="1" latinLnBrk="0" hangingPunct="1">
        <a:spcBef>
          <a:spcPct val="20000"/>
        </a:spcBef>
        <a:buFont typeface="Arial" panose="020B0604020202020204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18435" indent="-543560" algn="l" defTabSz="1087120" rtl="0" eaLnBrk="1" latinLnBrk="0" hangingPunct="1">
        <a:spcBef>
          <a:spcPct val="20000"/>
        </a:spcBef>
        <a:buFont typeface="Arial" panose="020B0604020202020204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5555" indent="-543560" algn="l" defTabSz="1087120" rtl="0" eaLnBrk="1" latinLnBrk="0" hangingPunct="1">
        <a:spcBef>
          <a:spcPct val="20000"/>
        </a:spcBef>
        <a:buFont typeface="Arial" panose="020B0604020202020204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3310" indent="-543560" algn="l" defTabSz="1087120" rtl="0" eaLnBrk="1" latinLnBrk="0" hangingPunct="1">
        <a:spcBef>
          <a:spcPct val="20000"/>
        </a:spcBef>
        <a:buFont typeface="Arial" panose="020B0604020202020204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0430" indent="-543560" algn="l" defTabSz="1087120" rtl="0" eaLnBrk="1" latinLnBrk="0" hangingPunct="1">
        <a:spcBef>
          <a:spcPct val="20000"/>
        </a:spcBef>
        <a:buFont typeface="Arial" panose="020B0604020202020204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67550" indent="-543560" algn="l" defTabSz="1087120" rtl="0" eaLnBrk="1" latinLnBrk="0" hangingPunct="1">
        <a:spcBef>
          <a:spcPct val="20000"/>
        </a:spcBef>
        <a:buFont typeface="Arial" panose="020B0604020202020204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55305" indent="-543560" algn="l" defTabSz="1087120" rtl="0" eaLnBrk="1" latinLnBrk="0" hangingPunct="1">
        <a:spcBef>
          <a:spcPct val="20000"/>
        </a:spcBef>
        <a:buFont typeface="Arial" panose="020B0604020202020204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42425" indent="-543560" algn="l" defTabSz="1087120" rtl="0" eaLnBrk="1" latinLnBrk="0" hangingPunct="1">
        <a:spcBef>
          <a:spcPct val="20000"/>
        </a:spcBef>
        <a:buFont typeface="Arial" panose="020B0604020202020204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8712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7120" algn="l" defTabSz="108712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4875" algn="l" defTabSz="108712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1995" algn="l" defTabSz="108712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49750" algn="l" defTabSz="108712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36870" algn="l" defTabSz="108712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23990" algn="l" defTabSz="108712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1745" algn="l" defTabSz="108712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98865" algn="l" defTabSz="108712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78D34694-0C48-4E68-B1F5-83DB114BA7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944" y="-78654"/>
            <a:ext cx="13802943" cy="24544481"/>
          </a:xfrm>
          <a:prstGeom prst="rect">
            <a:avLst/>
          </a:prstGeom>
        </p:spPr>
      </p:pic>
      <p:sp>
        <p:nvSpPr>
          <p:cNvPr id="4" name="标题 1"/>
          <p:cNvSpPr>
            <a:spLocks noGrp="1"/>
          </p:cNvSpPr>
          <p:nvPr>
            <p:ph type="ctrTitle"/>
          </p:nvPr>
        </p:nvSpPr>
        <p:spPr>
          <a:xfrm>
            <a:off x="3073833" y="17300614"/>
            <a:ext cx="11658599" cy="5227437"/>
          </a:xfrm>
        </p:spPr>
        <p:txBody>
          <a:bodyPr>
            <a:normAutofit/>
          </a:bodyPr>
          <a:lstStyle/>
          <a:p>
            <a:r>
              <a:rPr kumimoji="1" lang="zh-CN" altLang="en-US" sz="11000" dirty="0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李大维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</Words>
  <Application>Microsoft Office PowerPoint</Application>
  <PresentationFormat>自定义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李大维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李大维</dc:title>
  <dc:creator>laughing Liu</dc:creator>
  <cp:lastModifiedBy>user</cp:lastModifiedBy>
  <cp:revision>10</cp:revision>
  <dcterms:created xsi:type="dcterms:W3CDTF">2015-10-05T02:49:00Z</dcterms:created>
  <dcterms:modified xsi:type="dcterms:W3CDTF">2018-10-29T11:07:08Z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2052-10.1.0.6876</vt:lpwstr>
  </property>
</Properties>
</file>